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kv" ContentType="video/unknown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82" y="17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D4A8-12AD-49FD-BF62-AE74480EAC7A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27E6-8B58-48EA-92CF-C6E6FF272FB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055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504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157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415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152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529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69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6A0C0-5B0A-3CF9-F01C-3164DBF2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B9DABDA-CD14-6835-A4C0-9E7D8B0FC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BC9F41-562E-2801-67CE-4E6B239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9B978D-8ECF-499F-9568-CE5DB77C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6E4902-BEC6-7FF2-6C75-6C37523E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06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9F902D-3EAB-D23A-4F83-E2ED89E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31D753F-397E-4F3E-159F-6F0DCAACF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282879-8287-587B-617D-AADF6F09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A7B397-9B27-7D0F-E9AE-CC9EFD7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D48772-F249-F903-CD40-BBCAEC9A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31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D7CCD39-55B1-195B-A01E-D3EE664D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10421B3-6183-8BA2-974C-1B1CC56E5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0C4D408-4D6E-C60E-D98E-BEAFE599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9A6CF8-2E80-4088-DCDD-7FB8B31F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08837C7-9E19-ED71-A702-2F823E8F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1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0BAE60-7511-3BB8-A9AA-BDB44DAB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01C93D-C333-3188-AE30-9903D199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2D3E5C-F356-5E16-1F56-593DA2E0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108B917-E83A-85D7-195C-FD7B01B6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70A7E13-664A-ECB5-096A-8E4D8EDC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32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454845-2FB0-78E9-B4F0-8437298F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E07F24-B8AC-BE0C-8504-C4D92045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910FCEB-CD7A-5767-699B-8E3FCB5D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2FAC4DC-5E6A-8D59-C9CE-C0DA2C47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4AC7A2F-494D-4352-AAD7-CB04C03F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63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BE1615-E043-0667-2BC3-3085DB0F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039847-A92B-46A0-7678-6E8EE928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7F7B0B-C175-6B76-E39B-788D687D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166E97-5CC8-220F-7642-5EF25900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1F9D312-91F4-6EC0-970E-254A4BF3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E54A028-E6F4-A960-CF0B-3A2EAA3B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99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4CC4A3-7609-B09D-CD45-A1C4EA7F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14B9887-71A7-866A-55B2-11AE8E6B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FAC16FC-3228-76AB-878A-AC5C474A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0E5298C-05F1-5173-929E-9AD88F816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67DAF40-F3BF-C09F-F068-A121051DD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FF41139-5837-D5AE-BEC1-A3EF335E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D2543E5-0D57-577B-127E-8227BD5B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3AF6013-C7A4-8AD3-6595-2DE58C8B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847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60EC0-E84B-455E-8BB6-49B5EDF5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55A23EC-A91F-8966-3735-26FCEA99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150688-8408-E803-9AC6-3A2E6B55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6BDD1CD-CE73-8968-9122-1DC74723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51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192BA85-E0F9-2F04-FC31-0657FE34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202BA53-2EF5-D777-E281-6B5B3836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FF4BE17-BBB9-7D96-6549-77CEF357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41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3226E2-7AA6-8301-0B78-5808F7E2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5E8DA6-5DB8-A888-7B4F-35073424B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2C9C32-BCF4-4D01-9835-ACC8615A8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6CB7103-9908-A8F1-CDA3-81D2ADB8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2DE2FE4-EADE-1691-EEC3-7D862B40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FB349CF-2208-0000-B0EB-FCAE295F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35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1FA34C-0DED-19B2-C2F4-B9A72E66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88A683F-DC4A-E3A4-A0ED-30FFD2852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865725-AE45-57A6-254B-BC669F6FF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C2C4EB2-9A25-ACDE-6C46-EFEB8BFC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32BA9C0-B5D7-B261-507A-134F4D03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03FA067-CBE7-AECA-6F73-9615A52C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876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5DCB73-39CA-8C6C-1E29-4089469E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ABDFFB-099C-43EB-A144-078FD78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70D725-E3A2-2185-4F8C-9C9CE5809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FBE0-A1E1-412A-AB9F-67EBB1F5AD4C}" type="datetimeFigureOut">
              <a:rPr lang="pl-PL" smtClean="0"/>
              <a:t>16.04.2024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A723B4-BDC0-F498-9AB0-726D9171A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C6C9DD-409C-F765-D581-2CD3B24D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5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F80B7F3-9DCF-F678-BBB3-855C6F57000A}"/>
              </a:ext>
            </a:extLst>
          </p:cNvPr>
          <p:cNvSpPr/>
          <p:nvPr/>
        </p:nvSpPr>
        <p:spPr>
          <a:xfrm>
            <a:off x="1308538" y="1127235"/>
            <a:ext cx="957492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D65C6FC-BC26-0191-8BFE-1B6A77764CDD}"/>
              </a:ext>
            </a:extLst>
          </p:cNvPr>
          <p:cNvSpPr/>
          <p:nvPr/>
        </p:nvSpPr>
        <p:spPr>
          <a:xfrm>
            <a:off x="1473584" y="1282534"/>
            <a:ext cx="9244833" cy="42929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61FE359-BAE2-7465-5A68-267199A15E83}"/>
              </a:ext>
            </a:extLst>
          </p:cNvPr>
          <p:cNvSpPr txBox="1"/>
          <p:nvPr/>
        </p:nvSpPr>
        <p:spPr>
          <a:xfrm>
            <a:off x="1795463" y="2951947"/>
            <a:ext cx="860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„</a:t>
            </a:r>
            <a:r>
              <a:rPr lang="pl-PL" sz="2800" b="1" dirty="0"/>
              <a:t>PROJEKT I IMPLEMENTACJA GRY PRZEGLĄDARKOWEJ Z WYKORZYSTANIEM TECHNOLOGII WEBOWYCH</a:t>
            </a:r>
            <a:r>
              <a:rPr lang="pl-PL" sz="2800" dirty="0"/>
              <a:t>”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823401-6F63-B6CF-00AF-FB7FDD4EB821}"/>
              </a:ext>
            </a:extLst>
          </p:cNvPr>
          <p:cNvSpPr txBox="1"/>
          <p:nvPr/>
        </p:nvSpPr>
        <p:spPr>
          <a:xfrm>
            <a:off x="8816537" y="4671186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Leon Raczyński</a:t>
            </a:r>
          </a:p>
          <a:p>
            <a:r>
              <a:rPr lang="pl-PL" dirty="0"/>
              <a:t>Nr albumu 8233</a:t>
            </a:r>
          </a:p>
          <a:p>
            <a:r>
              <a:rPr lang="pl-PL" dirty="0"/>
              <a:t>Studia stacjonarne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1F8B84B-2C06-E9A8-F3AF-688B59F18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1"/>
          <a:stretch/>
        </p:blipFill>
        <p:spPr>
          <a:xfrm>
            <a:off x="1511519" y="1324858"/>
            <a:ext cx="5808011" cy="11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875039" y="263410"/>
            <a:ext cx="4441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9. Prowadzenie dialogów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1133A5A-A700-0C01-70BB-5128BE5D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3" y="1241584"/>
            <a:ext cx="9803134" cy="4679633"/>
          </a:xfrm>
          <a:prstGeom prst="rect">
            <a:avLst/>
          </a:prstGeom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9001DD2-E938-0F3D-F787-8A298277D7F9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944514" y="263410"/>
            <a:ext cx="4302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10. Wykonywanie zadań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01C87EB-6812-FF86-FE6F-9B9C7010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92" y="1353912"/>
            <a:ext cx="9797417" cy="4469964"/>
          </a:xfrm>
          <a:prstGeom prst="rect">
            <a:avLst/>
          </a:prstGeom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FF55A278-5443-ADCF-62D8-E094D14B719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4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355602" y="2634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11. Odkrywanie nowych lokacji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B5DAB2D-BAF4-C0BD-C01B-4823EF50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357779"/>
            <a:ext cx="9788942" cy="4466097"/>
          </a:xfrm>
          <a:prstGeom prst="rect">
            <a:avLst/>
          </a:prstGeom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C2D0F49-AE5F-0976-8AE9-92D37E504587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35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486536" y="263410"/>
            <a:ext cx="521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12. Zarządzanie ekwipunkiem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F6DE4D9-EE86-D0CD-2858-3B8F0042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2237707"/>
            <a:ext cx="8099666" cy="3695383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721EACD-7ED0-80C0-7693-F58421A713FD}"/>
              </a:ext>
            </a:extLst>
          </p:cNvPr>
          <p:cNvSpPr txBox="1"/>
          <p:nvPr/>
        </p:nvSpPr>
        <p:spPr>
          <a:xfrm>
            <a:off x="539500" y="1076325"/>
            <a:ext cx="11090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Gracz ma możliwość zarządzania ekwipunkiem postaci. Podczas rozgrywki bohater otrzyma różnego rodzaju przedmioty jako nagrodę za wykonane zadania.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52AFEB89-EB5F-120A-42E5-B766E45CFA6A}"/>
              </a:ext>
            </a:extLst>
          </p:cNvPr>
          <p:cNvSpPr/>
          <p:nvPr/>
        </p:nvSpPr>
        <p:spPr>
          <a:xfrm>
            <a:off x="9072136" y="2237707"/>
            <a:ext cx="2452789" cy="369538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BC1D795-4667-8B03-17B3-0A719B659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86" y="3554220"/>
            <a:ext cx="514350" cy="51435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8C71858-F6FD-3FA4-F5DF-8D46AFAD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5" y="4281019"/>
            <a:ext cx="514350" cy="5143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6A401A5-89E5-A144-AC94-8CD2FA057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68" y="4976142"/>
            <a:ext cx="514350" cy="51435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1CF6F1C-56F5-AAA5-ACFF-A37728CE7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41" y="3554220"/>
            <a:ext cx="514350" cy="51435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081D529-63F6-0FB4-526B-D25F8A331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2762187"/>
            <a:ext cx="514350" cy="51435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8C1837F2-D9F9-114C-B240-33A922185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4281019"/>
            <a:ext cx="514350" cy="51435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74FF3263-1C09-DB49-1D9A-9D7E262D9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4976142"/>
            <a:ext cx="514350" cy="51435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13741914-23D5-E687-6928-8708DDEFB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960" y="2808371"/>
            <a:ext cx="514350" cy="514350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1DF5C2C5-FA59-B9ED-46DF-345671622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53" y="2768241"/>
            <a:ext cx="514350" cy="514350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C753BFE3-9777-CD17-4450-B8D0BBF3D5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86" y="4281019"/>
            <a:ext cx="514350" cy="514350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0CF4390D-3C9E-E3A4-24F2-2A21C6827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5" y="3554220"/>
            <a:ext cx="514350" cy="514350"/>
          </a:xfrm>
          <a:prstGeom prst="rect">
            <a:avLst/>
          </a:prstGeom>
        </p:spPr>
      </p:pic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1630493-7B8B-8D2A-60FF-9D9C38BB249B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4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379167" y="263410"/>
            <a:ext cx="5433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13. Kolizyjne obiekty otoczenia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D57D75A-DC84-CF52-B292-41898891B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78" y="1357778"/>
            <a:ext cx="9802044" cy="4466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80EF21B0-E5FE-DE40-E6AA-A7B6DBB7954E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5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295275" y="263410"/>
            <a:ext cx="4760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14. Animacja ruchu postaci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60D3D78-8588-FBFD-531C-2AB138680916}"/>
              </a:ext>
            </a:extLst>
          </p:cNvPr>
          <p:cNvSpPr txBox="1"/>
          <p:nvPr/>
        </p:nvSpPr>
        <p:spPr>
          <a:xfrm>
            <a:off x="323849" y="885825"/>
            <a:ext cx="567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Animacja ruchu każdej postaci w grze zbudowana jest z kolejno odtwarzanych klatek w odpowiednim czasie. Jedna klatka to rysunek z pozycją ciała postaci.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E336D253-2506-4BE5-1D7E-592B4A3E503A}"/>
              </a:ext>
            </a:extLst>
          </p:cNvPr>
          <p:cNvCxnSpPr/>
          <p:nvPr/>
        </p:nvCxnSpPr>
        <p:spPr>
          <a:xfrm>
            <a:off x="781050" y="8481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raz 35">
            <a:extLst>
              <a:ext uri="{FF2B5EF4-FFF2-40B4-BE49-F238E27FC236}">
                <a16:creationId xmlns:a16="http://schemas.microsoft.com/office/drawing/2014/main" id="{0D3ECA34-B44C-A6F4-DA97-5E2E2694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/>
          <a:stretch/>
        </p:blipFill>
        <p:spPr bwMode="auto">
          <a:xfrm>
            <a:off x="8079105" y="354330"/>
            <a:ext cx="2872740" cy="6149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3EF01C10-2716-87A1-F8D2-B7E14B36B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2392615"/>
            <a:ext cx="2438400" cy="762000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5A44C5AD-C6D6-4432-44B0-D097FCE9F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3192255"/>
            <a:ext cx="2438400" cy="762000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3D9370E0-93EE-64A2-6073-F118790CB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3991895"/>
            <a:ext cx="2438400" cy="762000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98091336-5DED-69E0-08BE-8A786AAC0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4791535"/>
            <a:ext cx="2438400" cy="762000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F9495F86-E919-C21A-A7FE-7E261D040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5591175"/>
            <a:ext cx="2438400" cy="762000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F98340A5-28C2-B3C0-E3C6-71E3DC771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49" y="4292005"/>
            <a:ext cx="2743200" cy="2057400"/>
          </a:xfrm>
          <a:prstGeom prst="rect">
            <a:avLst/>
          </a:prstGeom>
        </p:spPr>
      </p:pic>
      <p:pic>
        <p:nvPicPr>
          <p:cNvPr id="43" name="Obraz 42">
            <a:extLst>
              <a:ext uri="{FF2B5EF4-FFF2-40B4-BE49-F238E27FC236}">
                <a16:creationId xmlns:a16="http://schemas.microsoft.com/office/drawing/2014/main" id="{09584DFF-D9B4-84BB-FC9B-09AE70BED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1" y="2392615"/>
            <a:ext cx="2438400" cy="762000"/>
          </a:xfrm>
          <a:prstGeom prst="rect">
            <a:avLst/>
          </a:prstGeom>
        </p:spPr>
      </p:pic>
      <p:sp>
        <p:nvSpPr>
          <p:cNvPr id="44" name="Prostokąt 43">
            <a:extLst>
              <a:ext uri="{FF2B5EF4-FFF2-40B4-BE49-F238E27FC236}">
                <a16:creationId xmlns:a16="http://schemas.microsoft.com/office/drawing/2014/main" id="{292AD8A0-2BC1-AB4F-930D-F828AE7487B9}"/>
              </a:ext>
            </a:extLst>
          </p:cNvPr>
          <p:cNvSpPr/>
          <p:nvPr/>
        </p:nvSpPr>
        <p:spPr>
          <a:xfrm>
            <a:off x="4581525" y="4263430"/>
            <a:ext cx="790575" cy="76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C9754ED4-91BD-AA40-0951-6B9D22CD0D37}"/>
              </a:ext>
            </a:extLst>
          </p:cNvPr>
          <p:cNvSpPr txBox="1"/>
          <p:nvPr/>
        </p:nvSpPr>
        <p:spPr>
          <a:xfrm>
            <a:off x="4248150" y="4451725"/>
            <a:ext cx="2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6E1FC32F-A8DC-07C3-9CDD-F440B133802F}"/>
              </a:ext>
            </a:extLst>
          </p:cNvPr>
          <p:cNvSpPr txBox="1"/>
          <p:nvPr/>
        </p:nvSpPr>
        <p:spPr>
          <a:xfrm>
            <a:off x="4819650" y="3842125"/>
            <a:ext cx="2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6956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b="1" dirty="0">
                <a:solidFill>
                  <a:schemeClr val="tx1"/>
                </a:solidFill>
              </a:rPr>
              <a:t>BARDZO 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63382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6876CD2D-6E86-2848-BF1A-6D6959D7B62F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7EF9696-F230-B921-0B2C-EDA41BA0CC43}"/>
              </a:ext>
            </a:extLst>
          </p:cNvPr>
          <p:cNvSpPr txBox="1"/>
          <p:nvPr/>
        </p:nvSpPr>
        <p:spPr>
          <a:xfrm>
            <a:off x="4521018" y="263410"/>
            <a:ext cx="314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1. Wprowadzenie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436E469-5502-2DEF-7B49-1BE0BF386CC6}"/>
              </a:ext>
            </a:extLst>
          </p:cNvPr>
          <p:cNvSpPr txBox="1"/>
          <p:nvPr/>
        </p:nvSpPr>
        <p:spPr>
          <a:xfrm>
            <a:off x="990600" y="800099"/>
            <a:ext cx="10210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Projekt skupiał się na stworzeniu gry przeglądarkowej, która wykorzystuje najbardziej popularne technologie webowe jakimi są </a:t>
            </a:r>
            <a:r>
              <a:rPr lang="pl-PL" sz="2200" b="1" dirty="0"/>
              <a:t>HTML</a:t>
            </a:r>
            <a:r>
              <a:rPr lang="pl-PL" sz="2200" dirty="0"/>
              <a:t>, </a:t>
            </a:r>
            <a:r>
              <a:rPr lang="pl-PL" sz="2200" b="1" dirty="0"/>
              <a:t>CSS</a:t>
            </a:r>
            <a:r>
              <a:rPr lang="pl-PL" sz="2200" dirty="0"/>
              <a:t>, </a:t>
            </a:r>
            <a:r>
              <a:rPr lang="pl-PL" sz="2200" b="1" dirty="0"/>
              <a:t>JavaScript</a:t>
            </a:r>
            <a:r>
              <a:rPr lang="pl-PL" sz="2200" dirty="0"/>
              <a:t> oraz </a:t>
            </a:r>
            <a:r>
              <a:rPr lang="pl-PL" sz="2200" b="1" dirty="0" err="1"/>
              <a:t>NodeJS</a:t>
            </a:r>
            <a:r>
              <a:rPr lang="pl-PL" sz="2200" dirty="0"/>
              <a:t>. W celu magazynowania danych i postępów w grze każdego użytkownika wykorzystana została baza danych </a:t>
            </a:r>
            <a:r>
              <a:rPr lang="pl-PL" sz="2200" b="1" dirty="0" err="1"/>
              <a:t>SQLite</a:t>
            </a:r>
            <a:r>
              <a:rPr lang="pl-PL" sz="2200" dirty="0"/>
              <a:t>. Podczas tworzenia gry skupiano się głównie na poniższych aspektach: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Dostępność</a:t>
            </a:r>
            <a:r>
              <a:rPr lang="pl-PL" sz="2200" dirty="0"/>
              <a:t> – gra jest dla użytkownika bez potrzeby instalacji dodatkowego oprogramowania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Interaktywny interfejs </a:t>
            </a:r>
            <a:r>
              <a:rPr lang="pl-PL" sz="2200" dirty="0"/>
              <a:t>– Ciekawy, skupiający uwagę interfejs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Efekty wizualne </a:t>
            </a:r>
            <a:r>
              <a:rPr lang="pl-PL" sz="2200" dirty="0"/>
              <a:t>– Przyjemne dla oka obiekty graficzne i animacje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Efekty dźwiękowe </a:t>
            </a:r>
            <a:r>
              <a:rPr lang="pl-PL" sz="2200" dirty="0"/>
              <a:t>– Rozmaite efekty dźwiękowe towarzyszące poszczególnym czynnością w grze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Rozgrywka</a:t>
            </a:r>
            <a:r>
              <a:rPr lang="pl-PL" sz="2200" dirty="0"/>
              <a:t> – Wciągająca gracza rozgrywka</a:t>
            </a:r>
          </a:p>
          <a:p>
            <a:endParaRPr lang="pl-PL" sz="2200" dirty="0"/>
          </a:p>
          <a:p>
            <a:r>
              <a:rPr lang="pl-PL" sz="2200" dirty="0"/>
              <a:t>Grze nadano nazwę „</a:t>
            </a:r>
            <a:r>
              <a:rPr lang="pl-PL" sz="2200" dirty="0" err="1"/>
              <a:t>Mysterious</a:t>
            </a:r>
            <a:r>
              <a:rPr lang="pl-PL" sz="2200" dirty="0"/>
              <a:t> Valley”, co w wolnym tłumaczeniu oznacza Tajemniczą Dolinę.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C088D41A-5A7B-6CA7-04A2-E7E59AE06141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0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65586B4A-238E-33CA-ABF0-A9910FE2B7F5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289159" y="266700"/>
            <a:ext cx="361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2. Uruchamianie gry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3A2C52-3E85-C307-0F41-4B9DFF40D203}"/>
              </a:ext>
            </a:extLst>
          </p:cNvPr>
          <p:cNvSpPr txBox="1"/>
          <p:nvPr/>
        </p:nvSpPr>
        <p:spPr>
          <a:xfrm>
            <a:off x="990600" y="800099"/>
            <a:ext cx="1021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Aplikacja została osadzona na serwerze </a:t>
            </a:r>
            <a:r>
              <a:rPr lang="pl-PL" sz="2200" b="1" dirty="0"/>
              <a:t>Express</a:t>
            </a:r>
            <a:r>
              <a:rPr lang="pl-PL" sz="2200" dirty="0"/>
              <a:t> przy użyciu środowiska uruchomieniowego </a:t>
            </a:r>
            <a:r>
              <a:rPr lang="pl-PL" sz="2200" b="1" dirty="0" err="1"/>
              <a:t>NodeJS</a:t>
            </a:r>
            <a:r>
              <a:rPr lang="pl-PL" sz="2200" dirty="0"/>
              <a:t>. Pozwoliło to na udostępnienie gry każdemu użytkownikowi w sieci lokalnej serwera. Uruchomienie serwera przebiega poprzez wpisanie odpowiedniego polecenia w wierszu poleceń/konsoli w folderze głównym projektu.</a:t>
            </a:r>
          </a:p>
          <a:p>
            <a:endParaRPr lang="pl-PL" sz="2200" dirty="0"/>
          </a:p>
          <a:p>
            <a:endParaRPr lang="pl-PL" sz="22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14F4503-87CB-8262-91CF-20F57833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50" y="2367280"/>
            <a:ext cx="7882700" cy="4052569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F4E52A58-6F28-C409-E3A9-3B5F03DEE921}"/>
              </a:ext>
            </a:extLst>
          </p:cNvPr>
          <p:cNvSpPr/>
          <p:nvPr/>
        </p:nvSpPr>
        <p:spPr>
          <a:xfrm>
            <a:off x="5248275" y="3238500"/>
            <a:ext cx="12477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7A0FD15-80C5-F99B-0BE3-9D421A3705C6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6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9CAF3E5-8DEA-8027-B6AE-870880579265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243987" y="266700"/>
            <a:ext cx="370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3. Sesja użytkownika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3A2C52-3E85-C307-0F41-4B9DFF40D203}"/>
              </a:ext>
            </a:extLst>
          </p:cNvPr>
          <p:cNvSpPr txBox="1"/>
          <p:nvPr/>
        </p:nvSpPr>
        <p:spPr>
          <a:xfrm>
            <a:off x="990600" y="800099"/>
            <a:ext cx="1021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Do serwera został dodany moduł </a:t>
            </a:r>
            <a:r>
              <a:rPr lang="pl-PL" sz="2200" b="1" dirty="0"/>
              <a:t>Express-</a:t>
            </a:r>
            <a:r>
              <a:rPr lang="pl-PL" sz="2200" b="1" dirty="0" err="1"/>
              <a:t>Session</a:t>
            </a:r>
            <a:r>
              <a:rPr lang="pl-PL" sz="2200" dirty="0"/>
              <a:t> umożliwiający dodanie sesji dla każdego użytkownika. Sesja pozwala na bezkolizyjne korzystanie z aplikacji wielu użytkownikom w tym samym czasie oraz na wykonywanie żądań do bazy danych dla każdego z osobna.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14F4503-87CB-8262-91CF-20F57833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82" y="2324100"/>
            <a:ext cx="7929636" cy="40767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99963ED-2C74-4CC7-B948-9D45AC5E7879}"/>
              </a:ext>
            </a:extLst>
          </p:cNvPr>
          <p:cNvSpPr/>
          <p:nvPr/>
        </p:nvSpPr>
        <p:spPr>
          <a:xfrm>
            <a:off x="2162868" y="3514725"/>
            <a:ext cx="5018982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92CF61A6-A050-88D3-9248-E2F482D0F9B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2385818" y="276225"/>
            <a:ext cx="742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4. Struktura bazy danych (model relacyjny)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F9C2A6-F286-73BA-B286-93ADC5FC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9" y="979229"/>
            <a:ext cx="8973603" cy="541204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2A131E-9F1A-FDE8-EAC8-7998EE81191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6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02F68F84-43B9-DA74-74E5-FB40B066C433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402909" y="266700"/>
            <a:ext cx="338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5. Panel logowania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BBD3B0-3207-3B5C-A38A-B888AADE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03" y="834555"/>
            <a:ext cx="8443793" cy="439021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0A61E34-2F03-DBC6-8549-4272DDFE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6" y="3196520"/>
            <a:ext cx="5023887" cy="328836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C87298B-CA28-7E7C-AC94-FC6198D8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19" y="5283685"/>
            <a:ext cx="5023887" cy="1161333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17DF4159-CB67-6553-D46B-830CC6DF32B7}"/>
              </a:ext>
            </a:extLst>
          </p:cNvPr>
          <p:cNvCxnSpPr>
            <a:cxnSpLocks/>
          </p:cNvCxnSpPr>
          <p:nvPr/>
        </p:nvCxnSpPr>
        <p:spPr>
          <a:xfrm>
            <a:off x="4224338" y="79103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8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BB5E3F87-9F47-9B32-D4C1-D34CBA228A5E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593217" y="266700"/>
            <a:ext cx="3005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6. Poruszanie się</a:t>
            </a:r>
          </a:p>
        </p:txBody>
      </p:sp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DC1892B6-D6E0-28EA-B7A2-5AF46AA3CF5B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movement">
            <a:hlinkClick r:id="" action="ppaction://media"/>
            <a:extLst>
              <a:ext uri="{FF2B5EF4-FFF2-40B4-BE49-F238E27FC236}">
                <a16:creationId xmlns:a16="http://schemas.microsoft.com/office/drawing/2014/main" id="{CD47D259-842A-2723-9F57-A5EF9D136A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50" t="9959" r="-150" b="9806"/>
          <a:stretch/>
        </p:blipFill>
        <p:spPr>
          <a:xfrm>
            <a:off x="635512" y="1119067"/>
            <a:ext cx="10920975" cy="49288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339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06588E86-602B-485B-68F9-2A3FB893DE89}"/>
              </a:ext>
            </a:extLst>
          </p:cNvPr>
          <p:cNvSpPr/>
          <p:nvPr/>
        </p:nvSpPr>
        <p:spPr>
          <a:xfrm>
            <a:off x="285750" y="26670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692443" y="266700"/>
            <a:ext cx="2807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7. System walki</a:t>
            </a:r>
          </a:p>
        </p:txBody>
      </p:sp>
      <p:pic>
        <p:nvPicPr>
          <p:cNvPr id="5" name="attack">
            <a:hlinkClick r:id="" action="ppaction://media"/>
            <a:extLst>
              <a:ext uri="{FF2B5EF4-FFF2-40B4-BE49-F238E27FC236}">
                <a16:creationId xmlns:a16="http://schemas.microsoft.com/office/drawing/2014/main" id="{30DC7503-2380-EB41-978A-7390DAB794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-120" t="9611" r="120" b="9838"/>
          <a:stretch/>
        </p:blipFill>
        <p:spPr>
          <a:xfrm>
            <a:off x="634800" y="1099049"/>
            <a:ext cx="10922400" cy="49488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E601C1A6-2BAE-3056-35BA-72A0AC1509D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517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E8792817-57DE-D278-ACBB-0D82DE319ED9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958028" y="266700"/>
            <a:ext cx="2275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8. Przegrana</a:t>
            </a:r>
          </a:p>
        </p:txBody>
      </p:sp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2E72E392-E3A7-9219-25D8-3DF8897A81FD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eath">
            <a:hlinkClick r:id="" action="ppaction://media"/>
            <a:extLst>
              <a:ext uri="{FF2B5EF4-FFF2-40B4-BE49-F238E27FC236}">
                <a16:creationId xmlns:a16="http://schemas.microsoft.com/office/drawing/2014/main" id="{4E773766-E3AB-7645-EEE8-7DC7495E795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19" b="9358"/>
          <a:stretch/>
        </p:blipFill>
        <p:spPr>
          <a:xfrm>
            <a:off x="634800" y="1085771"/>
            <a:ext cx="10922400" cy="49963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prstDash val="solid"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664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631</TotalTime>
  <Words>326</Words>
  <Application>Microsoft Office PowerPoint</Application>
  <PresentationFormat>Panoramiczny</PresentationFormat>
  <Paragraphs>39</Paragraphs>
  <Slides>16</Slides>
  <Notes>6</Notes>
  <HiddenSlides>0</HiddenSlides>
  <MMClips>3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Leon Raczyński</dc:creator>
  <cp:lastModifiedBy>Leon Raczyński</cp:lastModifiedBy>
  <cp:revision>100</cp:revision>
  <dcterms:created xsi:type="dcterms:W3CDTF">2024-03-17T10:26:43Z</dcterms:created>
  <dcterms:modified xsi:type="dcterms:W3CDTF">2024-04-16T18:59:23Z</dcterms:modified>
</cp:coreProperties>
</file>